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79" r:id="rId7"/>
    <p:sldId id="261" r:id="rId8"/>
    <p:sldId id="264" r:id="rId9"/>
    <p:sldId id="262" r:id="rId10"/>
    <p:sldId id="263" r:id="rId11"/>
    <p:sldId id="265" r:id="rId12"/>
    <p:sldId id="266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64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4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9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9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3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3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2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C30BC-8773-4969-A17E-EC79D4EB08B4}" type="datetimeFigureOut">
              <a:rPr lang="en-US" smtClean="0"/>
              <a:t>8/31/2014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0FE88-ED49-41C6-AF09-C04A2163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0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1524000"/>
            <a:ext cx="1905000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0055" y="533400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1999" y="1516743"/>
            <a:ext cx="3619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 in an office.</a:t>
            </a:r>
          </a:p>
          <a:p>
            <a:endParaRPr lang="en-US" dirty="0"/>
          </a:p>
          <a:p>
            <a:r>
              <a:rPr lang="en-US" dirty="0" smtClean="0"/>
              <a:t>Does most of his work on his laptop which he brings home everyday.</a:t>
            </a:r>
          </a:p>
          <a:p>
            <a:endParaRPr lang="en-US" dirty="0"/>
          </a:p>
          <a:p>
            <a:r>
              <a:rPr lang="en-US" dirty="0" smtClean="0"/>
              <a:t>Describes himself as a “keyboarder”.</a:t>
            </a:r>
          </a:p>
        </p:txBody>
      </p:sp>
    </p:spTree>
    <p:extLst>
      <p:ext uri="{BB962C8B-B14F-4D97-AF65-F5344CB8AC3E}">
        <p14:creationId xmlns:p14="http://schemas.microsoft.com/office/powerpoint/2010/main" val="19091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0417 -0.000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10417 0.000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Boss: You did a great job! Someone like you should do 5 reports per day!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7650" y="279081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 boss!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5228" y="51493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56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4" y="400049"/>
            <a:ext cx="3363687" cy="25227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244">
            <a:off x="3891642" y="519792"/>
            <a:ext cx="3363687" cy="2522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1707">
            <a:off x="1521278" y="3505198"/>
            <a:ext cx="3363687" cy="25227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0355">
            <a:off x="5105398" y="3774620"/>
            <a:ext cx="3363687" cy="2522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1267552">
            <a:off x="1078474" y="1267211"/>
            <a:ext cx="168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Reports Today</a:t>
            </a:r>
          </a:p>
          <a:p>
            <a:r>
              <a:rPr lang="en-US" dirty="0" smtClean="0"/>
              <a:t>For boss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217418">
            <a:off x="4926078" y="1419639"/>
            <a:ext cx="1401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Buddy’s</a:t>
            </a:r>
          </a:p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43584" y="4387346"/>
            <a:ext cx="1834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 Cups of Coffee</a:t>
            </a:r>
          </a:p>
          <a:p>
            <a:r>
              <a:rPr lang="en-US" dirty="0" smtClean="0"/>
              <a:t>for meeting later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662034">
            <a:off x="5990687" y="4634214"/>
            <a:ext cx="172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Buy more coffee</a:t>
            </a:r>
          </a:p>
          <a:p>
            <a:r>
              <a:rPr lang="en-US" dirty="0" smtClean="0"/>
              <a:t>powder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32841">
            <a:off x="5949631" y="374935"/>
            <a:ext cx="2555199" cy="20430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17504">
            <a:off x="1244023" y="1686080"/>
            <a:ext cx="2555199" cy="20430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98257">
            <a:off x="4455297" y="2245772"/>
            <a:ext cx="2555199" cy="204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8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31" y="1"/>
            <a:ext cx="866882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51" y="1"/>
            <a:ext cx="5715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6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Yet another day later…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2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01" y="1785836"/>
            <a:ext cx="5054122" cy="37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4461"/>
            <a:ext cx="9086850" cy="671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22" y="12491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 reports today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581871" y="135685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Walk boss’s cat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91488" y="146458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Friend’s report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422" y="1572302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50 cups of coffee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89778" y="1680024"/>
            <a:ext cx="830677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/>
              <a:t>some tiny task that I can’t read</a:t>
            </a:r>
            <a:endParaRPr 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3887" y="1772357"/>
            <a:ext cx="7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Borrow some space here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30981" y="107985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Borrow</a:t>
            </a:r>
          </a:p>
          <a:p>
            <a:r>
              <a:rPr lang="en-US" sz="800" dirty="0" smtClean="0"/>
              <a:t>borrow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4883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4461"/>
            <a:ext cx="9086850" cy="6711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22" y="12491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 reports today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581871" y="1356858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Walk boss’s cat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591488" y="146458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Friend’s report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555422" y="1572302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50 cups of coffee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2589778" y="1680024"/>
            <a:ext cx="81945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/>
              <a:t>some tiny </a:t>
            </a:r>
            <a:r>
              <a:rPr lang="en-US" sz="400" dirty="0" err="1" smtClean="0"/>
              <a:t>taskthat</a:t>
            </a:r>
            <a:r>
              <a:rPr lang="en-US" sz="400" dirty="0" smtClean="0"/>
              <a:t> I can’t read</a:t>
            </a:r>
            <a:endParaRPr lang="en-US" sz="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3887" y="1772357"/>
            <a:ext cx="7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Borrow some space here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430981" y="1079859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Borrow</a:t>
            </a:r>
          </a:p>
          <a:p>
            <a:r>
              <a:rPr lang="en-US" sz="800" dirty="0" smtClean="0"/>
              <a:t>borrow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67" y="2476367"/>
            <a:ext cx="15432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5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3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74" y="188595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9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889000"/>
            <a:ext cx="8128000" cy="5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8" y="2911313"/>
            <a:ext cx="1923827" cy="1538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19033">
            <a:off x="2863307" y="4149563"/>
            <a:ext cx="1923827" cy="1538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71" y="3429000"/>
            <a:ext cx="1923827" cy="1538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2036">
            <a:off x="1637655" y="1114246"/>
            <a:ext cx="1923827" cy="153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92227">
            <a:off x="6265243" y="4220262"/>
            <a:ext cx="1923827" cy="1538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51018">
            <a:off x="5712644" y="615410"/>
            <a:ext cx="1923827" cy="1538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09571">
            <a:off x="3428596" y="457206"/>
            <a:ext cx="1923827" cy="15382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4630" y="6188035"/>
            <a:ext cx="373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Everything’s going so smoothly today!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2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John’s First Day at Work…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0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003"/>
            <a:ext cx="9144000" cy="608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810"/>
            <a:ext cx="9144000" cy="6122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117" y="1308874"/>
            <a:ext cx="154326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6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0785" y="2439182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Have a busy schedule?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20835" y="3177846"/>
            <a:ext cx="370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 to manage your tasks centrally?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7481" y="3547178"/>
            <a:ext cx="386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Don’t want to use the mouse so much?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90056" y="3916510"/>
            <a:ext cx="620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Want to manage your schedule without an Internet connection?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45049" y="2808514"/>
            <a:ext cx="312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 faster than you can write?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20785" y="4101176"/>
            <a:ext cx="2339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YES!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30594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3629" y="4620986"/>
            <a:ext cx="65273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Task Catalyst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03" t="21567" r="22542" b="21055"/>
          <a:stretch/>
        </p:blipFill>
        <p:spPr>
          <a:xfrm>
            <a:off x="962157" y="596248"/>
            <a:ext cx="7150308" cy="41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9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Catalyst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83694"/>
            <a:ext cx="2743200" cy="1828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01" y="2693194"/>
            <a:ext cx="3941349" cy="2215356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2" idx="2"/>
            <a:endCxn id="4" idx="0"/>
          </p:cNvCxnSpPr>
          <p:nvPr/>
        </p:nvCxnSpPr>
        <p:spPr>
          <a:xfrm flipH="1">
            <a:off x="2000250" y="1690689"/>
            <a:ext cx="2571750" cy="119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1690688"/>
            <a:ext cx="2086708" cy="1247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Vision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28838"/>
            <a:ext cx="3638550" cy="19240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05" y="3255085"/>
            <a:ext cx="1819398" cy="2440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621687"/>
            <a:ext cx="2286758" cy="1633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9953" y="1904707"/>
            <a:ext cx="166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am I doing next??</a:t>
            </a:r>
            <a:endParaRPr lang="en-MY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35" y="1889419"/>
            <a:ext cx="3602915" cy="36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9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</a:t>
            </a:r>
            <a:r>
              <a:rPr lang="en-US" dirty="0" err="1" smtClean="0"/>
              <a:t>Tast</a:t>
            </a:r>
            <a:r>
              <a:rPr lang="en-US" dirty="0" smtClean="0"/>
              <a:t> Catalyst Can Do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050" y="1889125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200" dirty="0" smtClean="0"/>
              <a:t>C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R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U</a:t>
            </a:r>
            <a:endParaRPr lang="en-US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4200" dirty="0" smtClean="0"/>
              <a:t>D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782260" y="18891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200" dirty="0"/>
              <a:t> </a:t>
            </a:r>
            <a:r>
              <a:rPr lang="en-US" sz="4200" dirty="0" smtClean="0"/>
              <a:t> </a:t>
            </a:r>
            <a:r>
              <a:rPr lang="en-US" dirty="0" err="1" smtClean="0"/>
              <a:t>reate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ead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pdate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200" dirty="0" smtClean="0"/>
              <a:t>  </a:t>
            </a:r>
            <a:r>
              <a:rPr lang="en-US" dirty="0" err="1" smtClean="0"/>
              <a:t>elete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595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Task Catalyst Can 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11" y="2407140"/>
            <a:ext cx="2628778" cy="26287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45" y="2173994"/>
            <a:ext cx="2701709" cy="3438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16" y="2212394"/>
            <a:ext cx="5079365" cy="33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Task Catalyst Can </a:t>
            </a:r>
            <a:r>
              <a:rPr lang="en-US" dirty="0" smtClean="0"/>
              <a:t>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794364"/>
            <a:ext cx="580178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0" y="1794364"/>
            <a:ext cx="3213100" cy="438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2193680"/>
            <a:ext cx="33337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04" y="2419651"/>
            <a:ext cx="160484" cy="160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Task Catalyst Can </a:t>
            </a:r>
            <a:r>
              <a:rPr lang="en-US" dirty="0" smtClean="0"/>
              <a:t>Do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08" y="3368432"/>
            <a:ext cx="1799046" cy="241276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31" y="1903040"/>
            <a:ext cx="2657500" cy="1633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0799" y="2197154"/>
            <a:ext cx="23758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Physics Online Assignment 1</a:t>
            </a:r>
          </a:p>
          <a:p>
            <a:r>
              <a:rPr lang="en-US" sz="1300" dirty="0" smtClean="0"/>
              <a:t>CS2101 Reflection</a:t>
            </a:r>
            <a:endParaRPr lang="en-MY" sz="1300" dirty="0"/>
          </a:p>
        </p:txBody>
      </p:sp>
      <p:sp>
        <p:nvSpPr>
          <p:cNvPr id="8" name="Rectangle 7"/>
          <p:cNvSpPr/>
          <p:nvPr/>
        </p:nvSpPr>
        <p:spPr>
          <a:xfrm>
            <a:off x="5955323" y="2289908"/>
            <a:ext cx="125046" cy="11723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5955323" y="2443375"/>
            <a:ext cx="125046" cy="117231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5" name="Straight Connector 14"/>
          <p:cNvCxnSpPr/>
          <p:nvPr/>
        </p:nvCxnSpPr>
        <p:spPr>
          <a:xfrm>
            <a:off x="5955323" y="2289908"/>
            <a:ext cx="125046" cy="11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955324" y="2289908"/>
            <a:ext cx="125045" cy="117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573" y="1931700"/>
            <a:ext cx="3602915" cy="36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0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Boss: Can you go through these documents and give me a report by evening?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57650" y="279081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 boss!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5228" y="514933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3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503" t="21567" r="22542" b="21055"/>
          <a:stretch/>
        </p:blipFill>
        <p:spPr>
          <a:xfrm>
            <a:off x="1760261" y="1838957"/>
            <a:ext cx="5362731" cy="31479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3822" y="2185988"/>
            <a:ext cx="1103709" cy="122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1200151" y="2528888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5048" y="2251888"/>
            <a:ext cx="10239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Default tags</a:t>
            </a:r>
          </a:p>
        </p:txBody>
      </p:sp>
      <p:sp>
        <p:nvSpPr>
          <p:cNvPr id="8" name="Rectangle 7"/>
          <p:cNvSpPr/>
          <p:nvPr/>
        </p:nvSpPr>
        <p:spPr>
          <a:xfrm>
            <a:off x="2003822" y="3412924"/>
            <a:ext cx="1103709" cy="44470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" name="Straight Connector 8"/>
          <p:cNvCxnSpPr>
            <a:stCxn id="8" idx="1"/>
          </p:cNvCxnSpPr>
          <p:nvPr/>
        </p:nvCxnSpPr>
        <p:spPr>
          <a:xfrm flipH="1" flipV="1">
            <a:off x="1200151" y="3600451"/>
            <a:ext cx="803672" cy="34824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0484" y="3364700"/>
            <a:ext cx="8365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User tags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3822" y="4189810"/>
            <a:ext cx="4875609" cy="176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1200151" y="4216063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5048" y="3939063"/>
            <a:ext cx="11849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Command bar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03822" y="4438396"/>
            <a:ext cx="4875609" cy="1768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304113" y="4582521"/>
            <a:ext cx="699710" cy="29309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5386" y="4835953"/>
            <a:ext cx="8226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Help bar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95344" y="2185988"/>
            <a:ext cx="3384087" cy="145571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6902916" y="2461111"/>
            <a:ext cx="803672" cy="625118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01977" y="3087701"/>
            <a:ext cx="8693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All task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69722" y="3641699"/>
            <a:ext cx="3199195" cy="287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6636190" y="3742432"/>
            <a:ext cx="803672" cy="1178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28971" y="3677515"/>
            <a:ext cx="1234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Colour</a:t>
            </a:r>
            <a:r>
              <a:rPr lang="en-US" sz="1350" dirty="0"/>
              <a:t> legends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89783" y="2617102"/>
            <a:ext cx="6766853" cy="122341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75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USER INTERFACE</a:t>
            </a:r>
          </a:p>
        </p:txBody>
      </p:sp>
      <p:pic>
        <p:nvPicPr>
          <p:cNvPr id="3074" name="Picture 2" descr="http://www.clker.com/cliparts/0/9/0/f/1194994554718174540filesave.svg.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65" y="1130766"/>
            <a:ext cx="1217353" cy="125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mages.clipartpanda.com/display-clipart-1194999494968582823display.svg.m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574" y="1105006"/>
            <a:ext cx="1346450" cy="145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siliconcloud.com/Portals/55887/images/l.jp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941" y="1153594"/>
            <a:ext cx="2268002" cy="113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openclipart.org/image/800px/svg_to_png/122155/129851273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380" y="4425141"/>
            <a:ext cx="1031027" cy="10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encrypted-tbn2.gstatic.com/images?q=tbn:ANd9GcR9cc0hfJM1KxqhGrfSI7dKDwSnhVj2HZd9z7yXIqR0g3fhwh3bV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08" y="4366617"/>
            <a:ext cx="1805021" cy="112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s://encrypted-tbn0.gstatic.com/images?q=tbn:ANd9GcQfPQrAEaq2IZDLFAZzYR-HhlaVp_zWRi2r8--eyY62wSzEB1K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658" y="4395649"/>
            <a:ext cx="1324574" cy="111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46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7" grpId="1"/>
      <p:bldP spid="8" grpId="0" animBg="1"/>
      <p:bldP spid="8" grpId="1" animBg="1"/>
      <p:bldP spid="10" grpId="0"/>
      <p:bldP spid="10" grpId="1"/>
      <p:bldP spid="11" grpId="0" animBg="1"/>
      <p:bldP spid="11" grpId="1" animBg="1"/>
      <p:bldP spid="13" grpId="0"/>
      <p:bldP spid="13" grpId="1"/>
      <p:bldP spid="14" grpId="0" animBg="1"/>
      <p:bldP spid="14" grpId="1" animBg="1"/>
      <p:bldP spid="16" grpId="0"/>
      <p:bldP spid="16" grpId="1"/>
      <p:bldP spid="17" grpId="0" animBg="1"/>
      <p:bldP spid="17" grpId="1" animBg="1"/>
      <p:bldP spid="19" grpId="0"/>
      <p:bldP spid="19" grpId="1"/>
      <p:bldP spid="20" grpId="0" animBg="1"/>
      <p:bldP spid="22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ww.cityofmeriden.org/Customer-Content/WWW/CMS/images/HHS/DJI_SeptDoodlers_ABC_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97" y="2038140"/>
            <a:ext cx="4852558" cy="22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80" y="2802224"/>
            <a:ext cx="81447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Creating task is as easy as</a:t>
            </a:r>
          </a:p>
        </p:txBody>
      </p:sp>
    </p:spTree>
    <p:extLst>
      <p:ext uri="{BB962C8B-B14F-4D97-AF65-F5344CB8AC3E}">
        <p14:creationId xmlns:p14="http://schemas.microsoft.com/office/powerpoint/2010/main" val="73372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Directors meeting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929" y="1484431"/>
            <a:ext cx="23349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on 30/8/14 at 12, #* #meeting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47341" y="1749077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Directors meeting on [DD/MM/YY] at [HH:MM], #* #work #meeting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557" y="2500528"/>
            <a:ext cx="4614753" cy="24441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3310" t="25763" r="61367" b="38990"/>
          <a:stretch/>
        </p:blipFill>
        <p:spPr>
          <a:xfrm>
            <a:off x="2008309" y="2679412"/>
            <a:ext cx="1618938" cy="2093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72197" y="2837126"/>
            <a:ext cx="46117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1      Directors meeting                                                                     30/8/14  12:00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47340" y="4131902"/>
            <a:ext cx="12029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#meeting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69214" y="2837127"/>
            <a:ext cx="4185239" cy="230833"/>
          </a:xfrm>
          <a:prstGeom prst="rect">
            <a:avLst/>
          </a:prstGeom>
          <a:solidFill>
            <a:srgbClr val="FF0000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7169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9" grpId="0"/>
      <p:bldP spid="5" grpId="0"/>
      <p:bldP spid="14" grpId="0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://scienceblogs.com/startswithabang/files/2011/02/Eyes-Wide-Open-600x4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960" y="1275164"/>
            <a:ext cx="5606978" cy="437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81" y="2802224"/>
            <a:ext cx="77600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Read task is as simple as</a:t>
            </a:r>
          </a:p>
        </p:txBody>
      </p:sp>
      <p:sp>
        <p:nvSpPr>
          <p:cNvPr id="3" name="Rectangle 2"/>
          <p:cNvSpPr/>
          <p:nvPr/>
        </p:nvSpPr>
        <p:spPr>
          <a:xfrm>
            <a:off x="833602" y="3988086"/>
            <a:ext cx="7727693" cy="117724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OPENING OUR EYES</a:t>
            </a:r>
          </a:p>
        </p:txBody>
      </p:sp>
    </p:spTree>
    <p:extLst>
      <p:ext uri="{BB962C8B-B14F-4D97-AF65-F5344CB8AC3E}">
        <p14:creationId xmlns:p14="http://schemas.microsoft.com/office/powerpoint/2010/main" val="424396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41" y="2640864"/>
            <a:ext cx="4614753" cy="2444177"/>
          </a:xfrm>
          <a:prstGeom prst="rect">
            <a:avLst/>
          </a:prstGeom>
        </p:spPr>
      </p:pic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#</a:t>
            </a:r>
            <a:r>
              <a:rPr lang="en-US" sz="1350" dirty="0" err="1"/>
              <a:t>tdy</a:t>
            </a:r>
            <a:endParaRPr lang="en-US" sz="1350" dirty="0"/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15981" y="2977463"/>
            <a:ext cx="42834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1      Directors meeting                                                                     30/8/14  12:00   </a:t>
            </a:r>
            <a:endParaRPr lang="en-US" sz="1050" dirty="0"/>
          </a:p>
        </p:txBody>
      </p:sp>
      <p:sp>
        <p:nvSpPr>
          <p:cNvPr id="21" name="Rectangle 20"/>
          <p:cNvSpPr/>
          <p:nvPr/>
        </p:nvSpPr>
        <p:spPr>
          <a:xfrm>
            <a:off x="2315982" y="2988598"/>
            <a:ext cx="4185239" cy="230833"/>
          </a:xfrm>
          <a:prstGeom prst="rect">
            <a:avLst/>
          </a:prstGeom>
          <a:solidFill>
            <a:srgbClr val="FF0000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3" name="Rectangle 12"/>
          <p:cNvSpPr/>
          <p:nvPr/>
        </p:nvSpPr>
        <p:spPr>
          <a:xfrm>
            <a:off x="2341452" y="3291577"/>
            <a:ext cx="42834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2     Check email			                 30/8/14  12:30   </a:t>
            </a:r>
            <a:endParaRPr lang="en-US" sz="1050" dirty="0"/>
          </a:p>
        </p:txBody>
      </p:sp>
      <p:sp>
        <p:nvSpPr>
          <p:cNvPr id="15" name="Rectangle 14"/>
          <p:cNvSpPr/>
          <p:nvPr/>
        </p:nvSpPr>
        <p:spPr>
          <a:xfrm>
            <a:off x="2341452" y="3544895"/>
            <a:ext cx="42834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3     Buy lunch for colleagues 		                 30/8/14  12:40  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0210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21" grpId="0" animBg="1"/>
      <p:bldP spid="13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3452" y="2326472"/>
            <a:ext cx="41475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What about </a:t>
            </a:r>
          </a:p>
          <a:p>
            <a:r>
              <a:rPr lang="en-US" sz="6000" dirty="0"/>
              <a:t>editing task?</a:t>
            </a:r>
          </a:p>
        </p:txBody>
      </p:sp>
      <p:pic>
        <p:nvPicPr>
          <p:cNvPr id="8194" name="Picture 2" descr="http://www.clker.com/cliparts/z/k/H/x/m/c/topic-list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366" y="2212864"/>
            <a:ext cx="1714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53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edit 2 on 31/8/14 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147341" y="2640864"/>
            <a:ext cx="4614753" cy="2444177"/>
            <a:chOff x="2863121" y="2378151"/>
            <a:chExt cx="6153004" cy="32589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087976" y="2826950"/>
              <a:ext cx="5711252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  <a:endParaRPr lang="en-US" sz="105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21936" y="3245768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2     Check email			                 31/8/14  12:30   </a:t>
              </a:r>
              <a:endParaRPr lang="en-US" sz="10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1936" y="3583526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  <a:endParaRPr lang="en-US" sz="105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87975" y="3224923"/>
              <a:ext cx="5580319" cy="307777"/>
            </a:xfrm>
            <a:prstGeom prst="rect">
              <a:avLst/>
            </a:prstGeom>
            <a:solidFill>
              <a:srgbClr val="0070C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147341" y="2640864"/>
            <a:ext cx="4614753" cy="2444177"/>
            <a:chOff x="2863121" y="2378151"/>
            <a:chExt cx="6153004" cy="325890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087976" y="2826950"/>
              <a:ext cx="5711252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  <a:endParaRPr lang="en-US" sz="105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04849" y="3588784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2     Check email			                 31/8/14  12:30   </a:t>
              </a:r>
              <a:endParaRPr lang="en-US" sz="105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04849" y="3210495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  <a:endParaRPr lang="en-US" sz="1050" dirty="0"/>
            </a:p>
          </p:txBody>
        </p:sp>
      </p:grpSp>
      <p:cxnSp>
        <p:nvCxnSpPr>
          <p:cNvPr id="4" name="Straight Arrow Connector 3"/>
          <p:cNvCxnSpPr>
            <a:stCxn id="8" idx="1"/>
          </p:cNvCxnSpPr>
          <p:nvPr/>
        </p:nvCxnSpPr>
        <p:spPr>
          <a:xfrm flipH="1">
            <a:off x="6509997" y="3305533"/>
            <a:ext cx="1021148" cy="878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1"/>
          </p:cNvCxnSpPr>
          <p:nvPr/>
        </p:nvCxnSpPr>
        <p:spPr>
          <a:xfrm flipH="1">
            <a:off x="6501221" y="3305533"/>
            <a:ext cx="1029924" cy="3591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1145" y="3155492"/>
            <a:ext cx="8347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OBSERVE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146638" y="1746598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edit [ID] [Description] on [date] at [time]</a:t>
            </a:r>
          </a:p>
        </p:txBody>
      </p:sp>
    </p:spTree>
    <p:extLst>
      <p:ext uri="{BB962C8B-B14F-4D97-AF65-F5344CB8AC3E}">
        <p14:creationId xmlns:p14="http://schemas.microsoft.com/office/powerpoint/2010/main" val="254724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82680" y="1308488"/>
            <a:ext cx="438203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And lastly,</a:t>
            </a:r>
          </a:p>
          <a:p>
            <a:r>
              <a:rPr lang="en-US" sz="6000" dirty="0"/>
              <a:t>deleting task </a:t>
            </a:r>
          </a:p>
          <a:p>
            <a:r>
              <a:rPr lang="en-US" sz="6000" dirty="0"/>
              <a:t>&amp; completing</a:t>
            </a:r>
          </a:p>
          <a:p>
            <a:r>
              <a:rPr lang="en-US" sz="6000" dirty="0"/>
              <a:t>task</a:t>
            </a:r>
          </a:p>
        </p:txBody>
      </p:sp>
      <p:pic>
        <p:nvPicPr>
          <p:cNvPr id="9220" name="Picture 4" descr="http://www.clker.com/cliparts/u/O/C/Z/U/U/edit-delete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669" y="1308488"/>
            <a:ext cx="2078831" cy="213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encrypted-tbn3.gstatic.com/images?q=tbn:ANd9GcSWG_sIroFSG8wc07QSrj1kGe0mX5YeXokeSBdvKmtxFSI3uuXLmy6Nb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922" y="3791358"/>
            <a:ext cx="1634320" cy="163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2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encrypted-tbn2.gstatic.com/images?q=tbn:ANd9GcQtDBjH_CUsQeZC-Ja7msfvihay4L7mIqW7IEwx1Z6NrF91Wttd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6" y="1215805"/>
            <a:ext cx="1344860" cy="14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53" b="-180"/>
          <a:stretch/>
        </p:blipFill>
        <p:spPr>
          <a:xfrm>
            <a:off x="2008309" y="1370874"/>
            <a:ext cx="5248373" cy="751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341" y="1483321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delete 2</a:t>
            </a:r>
          </a:p>
        </p:txBody>
      </p:sp>
      <p:pic>
        <p:nvPicPr>
          <p:cNvPr id="4102" name="Picture 6" descr="https://encrypted-tbn2.gstatic.com/images?q=tbn:ANd9GcQYXNOQwrZaWszt0fPRrzXw4bMaspj5u_4GgXbTIs7IFjh_Ee_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7" y="2919413"/>
            <a:ext cx="1020932" cy="10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147341" y="2640864"/>
            <a:ext cx="4614753" cy="2444177"/>
            <a:chOff x="2863121" y="2378151"/>
            <a:chExt cx="6153004" cy="32589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087976" y="2826950"/>
              <a:ext cx="5711252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  <a:endParaRPr lang="en-US" sz="105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21936" y="3245768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2     Check email			                 31/8/14  12:30   </a:t>
              </a:r>
              <a:endParaRPr lang="en-US" sz="10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1936" y="3583526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  <a:endParaRPr lang="en-US" sz="105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147341" y="2677756"/>
            <a:ext cx="4614753" cy="2444177"/>
            <a:chOff x="2863121" y="2378151"/>
            <a:chExt cx="6153004" cy="325890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3121" y="2378151"/>
              <a:ext cx="6153004" cy="325890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087976" y="2826950"/>
              <a:ext cx="5711252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1      Directors meeting                                                                     30/8/14  12:00   </a:t>
              </a:r>
              <a:endParaRPr lang="en-US" sz="105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87975" y="2841797"/>
              <a:ext cx="5580319" cy="307777"/>
            </a:xfrm>
            <a:prstGeom prst="rect">
              <a:avLst/>
            </a:prstGeom>
            <a:solidFill>
              <a:srgbClr val="FF0000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04849" y="3210495"/>
              <a:ext cx="5711252" cy="338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3     Buy lunch for colleagues 		                 30/8/14  12:40   </a:t>
              </a:r>
              <a:endParaRPr lang="en-US" sz="105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47341" y="1738124"/>
            <a:ext cx="49242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delete [ID]</a:t>
            </a:r>
          </a:p>
        </p:txBody>
      </p:sp>
    </p:spTree>
    <p:extLst>
      <p:ext uri="{BB962C8B-B14F-4D97-AF65-F5344CB8AC3E}">
        <p14:creationId xmlns:p14="http://schemas.microsoft.com/office/powerpoint/2010/main" val="71678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/>
          <p:cNvSpPr/>
          <p:nvPr/>
        </p:nvSpPr>
        <p:spPr>
          <a:xfrm rot="16200000">
            <a:off x="4138052" y="516948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1" y="1339334"/>
            <a:ext cx="1905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169" y="1348469"/>
            <a:ext cx="266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Manager: Bring 20 cups of coffee to the meeting later!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 rot="5400000">
            <a:off x="4129887" y="1665390"/>
            <a:ext cx="923329" cy="2619023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00505" y="2790817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 Yes, will do!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01118" y="5149334"/>
            <a:ext cx="102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3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8"/>
            <a:ext cx="9144000" cy="5745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753" y="2495171"/>
            <a:ext cx="2781300" cy="2228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36" y="3255509"/>
            <a:ext cx="2276961" cy="207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0" y="2614013"/>
            <a:ext cx="1311073" cy="1311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3825356"/>
            <a:ext cx="2567116" cy="205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1848">
            <a:off x="5778146" y="386302"/>
            <a:ext cx="2567116" cy="2052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4229">
            <a:off x="630907" y="476108"/>
            <a:ext cx="2567116" cy="205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7" y="733238"/>
            <a:ext cx="1388633" cy="1388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91" y="682557"/>
            <a:ext cx="1460063" cy="14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9972" y="217838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John’s Brain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7" y="4082743"/>
            <a:ext cx="1282556" cy="128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7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Later in the evening…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68"/>
            <a:ext cx="9144000" cy="57450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36" y="3255509"/>
            <a:ext cx="2276961" cy="2077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0" y="2614013"/>
            <a:ext cx="1311073" cy="1311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3825356"/>
            <a:ext cx="2567116" cy="2052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1848">
            <a:off x="5778146" y="386302"/>
            <a:ext cx="2567116" cy="2052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4229">
            <a:off x="630907" y="476108"/>
            <a:ext cx="2567116" cy="205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7" y="733238"/>
            <a:ext cx="1388633" cy="1388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91" y="682557"/>
            <a:ext cx="1460063" cy="14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69972" y="217838"/>
            <a:ext cx="2404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John’s Brain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67" y="4082743"/>
            <a:ext cx="1282556" cy="1282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419" y="641795"/>
            <a:ext cx="1670561" cy="1500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15" y="682557"/>
            <a:ext cx="1592176" cy="13695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21" y="4484365"/>
            <a:ext cx="1845129" cy="6387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11" y="2566577"/>
            <a:ext cx="2051565" cy="23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7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-0.34827 -0.008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13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940" y="4415407"/>
            <a:ext cx="5870121" cy="1325563"/>
          </a:xfrm>
        </p:spPr>
        <p:txBody>
          <a:bodyPr/>
          <a:lstStyle/>
          <a:p>
            <a:r>
              <a:rPr lang="en-US" dirty="0" smtClean="0"/>
              <a:t>The following day…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9" y="22424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1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0" y="1339334"/>
            <a:ext cx="190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1295" y="5149334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73" y="1805260"/>
            <a:ext cx="4318907" cy="2878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03" y="106136"/>
            <a:ext cx="1894114" cy="18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6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</TotalTime>
  <Words>451</Words>
  <Application>Microsoft Office PowerPoint</Application>
  <PresentationFormat>On-screen Show (4:3)</PresentationFormat>
  <Paragraphs>124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John’s First Day at Work…</vt:lpstr>
      <vt:lpstr>PowerPoint Presentation</vt:lpstr>
      <vt:lpstr>PowerPoint Presentation</vt:lpstr>
      <vt:lpstr>PowerPoint Presentation</vt:lpstr>
      <vt:lpstr>Later in the evening…</vt:lpstr>
      <vt:lpstr>PowerPoint Presentation</vt:lpstr>
      <vt:lpstr>The following day…</vt:lpstr>
      <vt:lpstr>PowerPoint Presentation</vt:lpstr>
      <vt:lpstr>PowerPoint Presentation</vt:lpstr>
      <vt:lpstr>PowerPoint Presentation</vt:lpstr>
      <vt:lpstr>PowerPoint Presentation</vt:lpstr>
      <vt:lpstr>Yet another day later…</vt:lpstr>
      <vt:lpstr>PowerPoint Presentation</vt:lpstr>
      <vt:lpstr>PowerPoint Presentation</vt:lpstr>
      <vt:lpstr>PowerPoint Presentation</vt:lpstr>
      <vt:lpstr>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Catalyst</vt:lpstr>
      <vt:lpstr>Vision</vt:lpstr>
      <vt:lpstr>What Tast Catalyst Can Do</vt:lpstr>
      <vt:lpstr>What Task Catalyst Can Do</vt:lpstr>
      <vt:lpstr>What Task Catalyst Can Do</vt:lpstr>
      <vt:lpstr>What Task Catalyst Can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Ang</dc:creator>
  <cp:lastModifiedBy>zhen yu</cp:lastModifiedBy>
  <cp:revision>35</cp:revision>
  <dcterms:created xsi:type="dcterms:W3CDTF">2014-08-30T13:34:24Z</dcterms:created>
  <dcterms:modified xsi:type="dcterms:W3CDTF">2014-08-31T14:24:00Z</dcterms:modified>
</cp:coreProperties>
</file>